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0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63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276" r:id="rId24"/>
    <p:sldId id="279" r:id="rId25"/>
    <p:sldId id="281" r:id="rId26"/>
    <p:sldId id="277" r:id="rId27"/>
    <p:sldId id="282" r:id="rId28"/>
    <p:sldId id="283" r:id="rId29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כ"ט/אדר/תשע"ג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</a:t>
            </a:r>
            <a:r>
              <a:rPr lang="en-US" sz="3200" dirty="0" smtClean="0">
                <a:solidFill>
                  <a:schemeClr val="tx1"/>
                </a:solidFill>
              </a:rPr>
              <a:t>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Results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1875037" y="3180309"/>
            <a:ext cx="54566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Summary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mutation favored by selection over constant rate mutation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environments</a:t>
            </a:r>
          </a:p>
          <a:p>
            <a:pPr algn="l" rtl="0"/>
            <a:endParaRPr lang="en-US" sz="2800" dirty="0"/>
          </a:p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Caveats</a:t>
            </a:r>
          </a:p>
          <a:p>
            <a:pPr algn="l" rtl="0"/>
            <a:r>
              <a:rPr lang="en-US" sz="2800" dirty="0" smtClean="0"/>
              <a:t>No recombination or sex</a:t>
            </a:r>
          </a:p>
          <a:p>
            <a:pPr algn="l" rtl="0"/>
            <a:r>
              <a:rPr lang="en-US" sz="2800" dirty="0" smtClean="0"/>
              <a:t>Simple log-linear fitness landscape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501682" y="3677976"/>
            <a:ext cx="286342" cy="3270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9" y="4486537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8" y="1772816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67544" y="144660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486780" y="4047455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6516216" y="4931876"/>
            <a:ext cx="93610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4,000</a:t>
            </a:r>
            <a:endParaRPr lang="he-IL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77045" y="4941168"/>
            <a:ext cx="88167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4935647"/>
            <a:ext cx="99489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516216" y="2195572"/>
            <a:ext cx="100811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70,000</a:t>
            </a:r>
            <a:endParaRPr lang="he-IL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77045" y="2215254"/>
            <a:ext cx="108012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55576" y="2195572"/>
            <a:ext cx="123885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8800"/>
            <a:ext cx="5512195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59352"/>
            <a:ext cx="5544812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45" y="2132856"/>
            <a:ext cx="5961159" cy="455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220072" y="1988840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26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1835696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139952" y="5517232"/>
              <a:ext cx="144016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27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8"/>
            <a:ext cx="6244952" cy="469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72200" y="2276872"/>
            <a:ext cx="255113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Waiting time is ~</a:t>
            </a:r>
            <a:r>
              <a:rPr lang="he-IL" b="1" dirty="0" smtClean="0"/>
              <a:t>138</a:t>
            </a:r>
            <a:r>
              <a:rPr lang="en-US" b="1" dirty="0" smtClean="0"/>
              <a:t>,</a:t>
            </a:r>
            <a:r>
              <a:rPr lang="he-IL" b="1" dirty="0" smtClean="0"/>
              <a:t>820</a:t>
            </a:r>
            <a:r>
              <a:rPr lang="en-US" b="1" dirty="0" smtClean="0"/>
              <a:t> </a:t>
            </a:r>
            <a:r>
              <a:rPr lang="en-US" dirty="0" smtClean="0"/>
              <a:t>generations</a:t>
            </a:r>
          </a:p>
          <a:p>
            <a:pPr algn="l" rtl="0"/>
            <a:r>
              <a:rPr lang="en-US" dirty="0" smtClean="0"/>
              <a:t>In a population of </a:t>
            </a:r>
            <a:r>
              <a:rPr lang="he-IL" dirty="0" smtClean="0"/>
              <a:t>100</a:t>
            </a:r>
            <a:r>
              <a:rPr lang="en-US" dirty="0" smtClean="0"/>
              <a:t>,</a:t>
            </a:r>
            <a:r>
              <a:rPr lang="he-IL" dirty="0" smtClean="0"/>
              <a:t>000</a:t>
            </a:r>
            <a:r>
              <a:rPr lang="en-US" dirty="0" smtClean="0"/>
              <a:t> individuals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067944" y="1772816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3384572" cy="264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Adaptation with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56" y="3356992"/>
            <a:ext cx="3468476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" y="3356991"/>
            <a:ext cx="3413680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46856" y="548680"/>
            <a:ext cx="8229600" cy="990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 smtClean="0"/>
              <a:t>The End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pic>
        <p:nvPicPr>
          <p:cNvPr id="6" name="Picture 2" descr="C:\Users\user\Documents\projects\sim\presentation\tm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4" b="96875" l="2179" r="97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68" y="3356992"/>
            <a:ext cx="3735532" cy="36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dirty="0" smtClean="0"/>
              <a:t>Error prone DNA polymerases are induced by stress responses: </a:t>
            </a:r>
          </a:p>
          <a:p>
            <a:pPr lvl="1" algn="l" rtl="0"/>
            <a:r>
              <a:rPr lang="en-US" sz="3200" dirty="0" smtClean="0"/>
              <a:t>SOS response</a:t>
            </a:r>
          </a:p>
          <a:p>
            <a:pPr lvl="1" algn="l" rtl="0"/>
            <a:r>
              <a:rPr lang="en-US" sz="3200" dirty="0" smtClean="0"/>
              <a:t>Carbon starvation</a:t>
            </a:r>
          </a:p>
          <a:p>
            <a:pPr lvl="1" algn="l" rtl="0"/>
            <a:r>
              <a:rPr lang="en-US" sz="3200" dirty="0" smtClean="0"/>
              <a:t>DNA damage</a:t>
            </a:r>
          </a:p>
          <a:p>
            <a:pPr marL="0" indent="0" algn="l" rtl="0">
              <a:buNone/>
            </a:pPr>
            <a:r>
              <a:rPr lang="en-US" sz="3600" dirty="0" smtClean="0"/>
              <a:t>In </a:t>
            </a:r>
            <a:r>
              <a:rPr lang="en-US" sz="3600" i="1" dirty="0" smtClean="0"/>
              <a:t>E. coli</a:t>
            </a:r>
            <a:endParaRPr lang="en-US" sz="3600" dirty="0" smtClean="0"/>
          </a:p>
          <a:p>
            <a:pPr algn="l" rtl="0"/>
            <a:endParaRPr lang="en-US" sz="3600" dirty="0" smtClean="0"/>
          </a:p>
          <a:p>
            <a:pPr marL="274320" lvl="1" indent="0" algn="l" rtl="0">
              <a:buNone/>
            </a:pPr>
            <a:endParaRPr lang="en-US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 smtClean="0">
                <a:solidFill>
                  <a:prstClr val="black"/>
                </a:solidFill>
              </a:rPr>
              <a:t>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</a:t>
            </a:r>
            <a:r>
              <a:rPr lang="en-US" sz="1600" dirty="0" smtClean="0"/>
              <a:t>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1419</TotalTime>
  <Words>1138</Words>
  <Application>Microsoft Office PowerPoint</Application>
  <PresentationFormat>On-screen Show (4:3)</PresentationFormat>
  <Paragraphs>291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Deterministic model</vt:lpstr>
      <vt:lpstr>Results</vt:lpstr>
      <vt:lpstr>Stochastic model</vt:lpstr>
      <vt:lpstr>Competitions Summary</vt:lpstr>
      <vt:lpstr>Evolution of Stress-Induced Mutation</vt:lpstr>
      <vt:lpstr>Smooth Fitness Landscape</vt:lpstr>
      <vt:lpstr>Rugged Fitness Landscape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Adaptation with stress-induced mutation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36</cp:revision>
  <dcterms:created xsi:type="dcterms:W3CDTF">2013-03-10T12:34:40Z</dcterms:created>
  <dcterms:modified xsi:type="dcterms:W3CDTF">2013-03-12T13:52:03Z</dcterms:modified>
</cp:coreProperties>
</file>